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4" r:id="rId4"/>
    <p:sldId id="266" r:id="rId5"/>
    <p:sldId id="260" r:id="rId6"/>
    <p:sldId id="262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0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90352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 Juan Pérez</a:t>
            </a:r>
          </a:p>
        </p:txBody>
      </p:sp>
      <p:sp>
        <p:nvSpPr>
          <p:cNvPr id="94" name="“Escribe una cita aquí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“Escribe una cita aquí” </a:t>
            </a:r>
          </a:p>
        </p:txBody>
      </p:sp>
      <p:sp>
        <p:nvSpPr>
          <p:cNvPr id="9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Texto del título</a:t>
            </a:r>
          </a:p>
        </p:txBody>
      </p:sp>
      <p:sp>
        <p:nvSpPr>
          <p:cNvPr id="2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4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n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ombre de Proyecto"/>
          <p:cNvSpPr txBox="1">
            <a:spLocks noGrp="1"/>
          </p:cNvSpPr>
          <p:nvPr>
            <p:ph type="ctrTitle"/>
          </p:nvPr>
        </p:nvSpPr>
        <p:spPr>
          <a:xfrm>
            <a:off x="1490532" y="6215295"/>
            <a:ext cx="10464800" cy="330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C" sz="6600" b="1" dirty="0">
                <a:solidFill>
                  <a:schemeClr val="accent1"/>
                </a:solidFill>
              </a:rPr>
              <a:t>DESARROLLO ESTRATEGICO DE TURISMO PRODUCTIVO Y SOSTENIBLE EN LA PARROQUIA DE TABIAZO</a:t>
            </a:r>
            <a:endParaRPr sz="6600" b="1" dirty="0">
              <a:solidFill>
                <a:schemeClr val="accent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119D12-4CC5-4ABB-8080-B6F6972EB7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0"/>
            <a:ext cx="10464800" cy="33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1" y="4876846"/>
            <a:ext cx="5517606" cy="33604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0" y="4348181"/>
            <a:ext cx="4311660" cy="47192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s-EC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Desbordamiento del Río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751729" y="100150"/>
            <a:ext cx="6303224" cy="841256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C" dirty="0"/>
              <a:t>Cultura y gastronomía que se está desaprovechando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054953" y="8237265"/>
            <a:ext cx="2713809" cy="1210588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dirty="0"/>
              <a:t>Bellezas escénicas sub utilizadas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95942" y="7772743"/>
            <a:ext cx="3278778" cy="1579920"/>
          </a:xfrm>
          <a:prstGeom prst="rect">
            <a:avLst/>
          </a:prstGeom>
          <a:solidFill>
            <a:srgbClr val="00B0F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C" dirty="0"/>
              <a:t>Escasas fuentes de trabajo y bajos niveles de remuneración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190264" y="4395148"/>
            <a:ext cx="3546204" cy="841256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C" dirty="0"/>
              <a:t>Escaso apoyo técnico y  financiamiento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6B0C150-1E01-4293-B2AC-4D6D709120D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30" y="872267"/>
            <a:ext cx="6029938" cy="348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DF79584-A1EE-4B24-AABE-3CAA5AEC9E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52" y="5270974"/>
            <a:ext cx="5861260" cy="302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AF48824-0126-43C5-A87B-2CD56C12A5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" y="952812"/>
            <a:ext cx="5426416" cy="3338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 descr="La imagen puede contener: comida">
            <a:extLst>
              <a:ext uri="{FF2B5EF4-FFF2-40B4-BE49-F238E27FC236}">
                <a16:creationId xmlns:a16="http://schemas.microsoft.com/office/drawing/2014/main" id="{19AAF286-278C-4079-BBD0-73A8697695A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19" y="3173506"/>
            <a:ext cx="3876076" cy="2729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0123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76D0346-21AC-412F-B2F4-9AF9121AB916}"/>
              </a:ext>
            </a:extLst>
          </p:cNvPr>
          <p:cNvSpPr txBox="1"/>
          <p:nvPr/>
        </p:nvSpPr>
        <p:spPr>
          <a:xfrm>
            <a:off x="847165" y="284092"/>
            <a:ext cx="4504764" cy="1210588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Muro para minimizar el impacto  de la corriente del río </a:t>
            </a:r>
            <a:r>
              <a:rPr kumimoji="0" lang="es-E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Teaone</a:t>
            </a: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evita inundación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1CE650-1817-4676-AFF1-E11E12C58FDC}"/>
              </a:ext>
            </a:extLst>
          </p:cNvPr>
          <p:cNvSpPr txBox="1"/>
          <p:nvPr/>
        </p:nvSpPr>
        <p:spPr>
          <a:xfrm>
            <a:off x="510988" y="1760652"/>
            <a:ext cx="5002305" cy="47192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Ciclo vía, deporte acuático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458540-DBED-4AB5-97B4-38220FECC073}"/>
              </a:ext>
            </a:extLst>
          </p:cNvPr>
          <p:cNvSpPr txBox="1"/>
          <p:nvPr/>
        </p:nvSpPr>
        <p:spPr>
          <a:xfrm>
            <a:off x="1998233" y="2498548"/>
            <a:ext cx="1753496" cy="1210588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Malecón del río </a:t>
            </a:r>
            <a:r>
              <a:rPr kumimoji="0" lang="es-E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Teaone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AF0196-0E82-4BD5-8AC0-B31FF590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8" t="36826" r="39499" b="28064"/>
          <a:stretch/>
        </p:blipFill>
        <p:spPr>
          <a:xfrm>
            <a:off x="7069822" y="889386"/>
            <a:ext cx="5718326" cy="26894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D403E93-5E0B-491B-AB55-DCBE5F5E0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29" t="26460" r="37546" b="38430"/>
          <a:stretch/>
        </p:blipFill>
        <p:spPr>
          <a:xfrm>
            <a:off x="7069821" y="4094274"/>
            <a:ext cx="5718325" cy="26066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BA1EB3-15DD-4B38-BA22-E622E1C8D8BB}"/>
              </a:ext>
            </a:extLst>
          </p:cNvPr>
          <p:cNvSpPr txBox="1"/>
          <p:nvPr/>
        </p:nvSpPr>
        <p:spPr>
          <a:xfrm>
            <a:off x="1600200" y="3975108"/>
            <a:ext cx="3200400" cy="841256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Cabañas para hospedaje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A45DB85-9A86-4A80-AD0F-58FFE0A534F9}"/>
              </a:ext>
            </a:extLst>
          </p:cNvPr>
          <p:cNvSpPr txBox="1"/>
          <p:nvPr/>
        </p:nvSpPr>
        <p:spPr>
          <a:xfrm>
            <a:off x="1042147" y="5082336"/>
            <a:ext cx="4114800" cy="47192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Restaurante y coctelería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D2A8F4-C61E-4FEA-BF7A-5C5C50C229F1}"/>
              </a:ext>
            </a:extLst>
          </p:cNvPr>
          <p:cNvSpPr txBox="1"/>
          <p:nvPr/>
        </p:nvSpPr>
        <p:spPr>
          <a:xfrm>
            <a:off x="1499347" y="5820232"/>
            <a:ext cx="3200400" cy="84125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Capacitación y Asistencia Técnica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4F93676-3619-4357-9CBC-F3CC67AE92F4}"/>
              </a:ext>
            </a:extLst>
          </p:cNvPr>
          <p:cNvSpPr txBox="1"/>
          <p:nvPr/>
        </p:nvSpPr>
        <p:spPr>
          <a:xfrm>
            <a:off x="7069821" y="7216433"/>
            <a:ext cx="5634318" cy="1210588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Alianzas con entidades que tienen la competencia Academia, MINTUR, GAD, Agencias de viajes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B6EF9E6-5937-483F-AF48-9EA795159F64}"/>
              </a:ext>
            </a:extLst>
          </p:cNvPr>
          <p:cNvSpPr txBox="1"/>
          <p:nvPr/>
        </p:nvSpPr>
        <p:spPr>
          <a:xfrm>
            <a:off x="1042147" y="6933278"/>
            <a:ext cx="4114800" cy="841256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dirty="0"/>
              <a:t>Dinamizar economía, generar fuentes de trabajo</a:t>
            </a: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336064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Impacto Esperad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679303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FF0000"/>
                </a:solidFill>
              </a:rPr>
              <a:t>Impacto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Esperado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75658" y="1866566"/>
            <a:ext cx="10972798" cy="4719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es-ES_tradnl" dirty="0"/>
              <a:t>Generar nuevas oportunidad para las familias de la zona de influencia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1175657" y="2641285"/>
            <a:ext cx="10972799" cy="841256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es-ES_tradnl" dirty="0"/>
              <a:t>Generación de fuentes de trabajo e ingreso local</a:t>
            </a:r>
            <a:endParaRPr lang="es-EC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75657" y="4109982"/>
            <a:ext cx="10972800" cy="841256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es-EC" dirty="0"/>
              <a:t>Hasta donde es posible, utilizaremos productos locales (km0)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75657" y="5718915"/>
            <a:ext cx="10972800" cy="841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es-ES_tradnl" dirty="0"/>
              <a:t>Mejorar las capacidades empresariales en los habitantes de la parroquia </a:t>
            </a:r>
            <a:r>
              <a:rPr lang="es-ES_tradnl" dirty="0" err="1"/>
              <a:t>Tabiazo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1175657" y="6943252"/>
            <a:ext cx="10972800" cy="1579920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C" dirty="0"/>
              <a:t>Generar empresas que pongan en valor el patrimonio cultural, gastronómico y natural de los destinos y la consecución de objetivos orientados a reforzar su compromiso con la sostenibilidad</a:t>
            </a:r>
            <a:endParaRPr lang="es-ES_tradnl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C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0904289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resente al equipo que conforma el proyecto y explique por qué son los mejores para ejecutar la solución propuesta."/>
          <p:cNvSpPr txBox="1">
            <a:spLocks noGrp="1"/>
          </p:cNvSpPr>
          <p:nvPr>
            <p:ph type="body" idx="1"/>
          </p:nvPr>
        </p:nvSpPr>
        <p:spPr>
          <a:xfrm>
            <a:off x="847997" y="2238103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rPr lang="es-EC" dirty="0"/>
              <a:t>Fernando Mujica con experiencia en construcción en turismo rural.</a:t>
            </a:r>
          </a:p>
          <a:p>
            <a:r>
              <a:rPr lang="es-EC" dirty="0"/>
              <a:t>Julio Yépez experto en proyectos de infraestructura</a:t>
            </a:r>
          </a:p>
          <a:p>
            <a:r>
              <a:rPr lang="es-EC" dirty="0"/>
              <a:t>Nelly Torres experiencia en administración de hotelería y turismo.</a:t>
            </a:r>
          </a:p>
          <a:p>
            <a:r>
              <a:rPr lang="es-EC" dirty="0"/>
              <a:t>Tomás Coello experiencia en desarrollo rural</a:t>
            </a:r>
          </a:p>
          <a:p>
            <a:r>
              <a:rPr lang="es-EC" dirty="0"/>
              <a:t>Karen Campo experiencia en administración financiera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75DE4BB-C7AB-4568-B5F7-131F9E34B829}"/>
              </a:ext>
            </a:extLst>
          </p:cNvPr>
          <p:cNvSpPr txBox="1"/>
          <p:nvPr/>
        </p:nvSpPr>
        <p:spPr>
          <a:xfrm>
            <a:off x="239805" y="2446197"/>
            <a:ext cx="1190064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Construcción de infraestructura, equipos, herramientas, asistencia técnica, capacitación y gastos administrativos</a:t>
            </a:r>
            <a:endParaRPr kumimoji="0" lang="es-EC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C19A70-06C0-496D-83F9-5F0967C83C05}"/>
              </a:ext>
            </a:extLst>
          </p:cNvPr>
          <p:cNvSpPr txBox="1"/>
          <p:nvPr/>
        </p:nvSpPr>
        <p:spPr>
          <a:xfrm>
            <a:off x="578225" y="4360978"/>
            <a:ext cx="1129552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Capital de trabajo para </a:t>
            </a:r>
            <a:r>
              <a:rPr lang="es-ES" sz="3600" dirty="0"/>
              <a:t>promoción y funcionamiento de la empresa de turismo</a:t>
            </a:r>
            <a:endParaRPr kumimoji="0" lang="es-ES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5DDFFD-67EC-4DC0-913A-E6BA207F40E8}"/>
              </a:ext>
            </a:extLst>
          </p:cNvPr>
          <p:cNvSpPr txBox="1"/>
          <p:nvPr/>
        </p:nvSpPr>
        <p:spPr>
          <a:xfrm>
            <a:off x="578225" y="5721761"/>
            <a:ext cx="1098774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Contraparte </a:t>
            </a:r>
            <a:r>
              <a:rPr lang="es-ES" sz="3600" dirty="0"/>
              <a:t>terreno para construcción</a:t>
            </a: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 mano de obra</a:t>
            </a:r>
            <a:endParaRPr kumimoji="0" lang="es-EC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B8F37B-FA24-4542-A14C-E5BAFB653011}"/>
              </a:ext>
            </a:extLst>
          </p:cNvPr>
          <p:cNvSpPr txBox="1"/>
          <p:nvPr/>
        </p:nvSpPr>
        <p:spPr>
          <a:xfrm>
            <a:off x="578225" y="7065113"/>
            <a:ext cx="11562226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Gracias, la empresa sin chimenea dinamizará la economía de las familias de la parroquia por las actividades complementarias para el funcionamiento</a:t>
            </a:r>
            <a:endParaRPr kumimoji="0" lang="es-EC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Cierre">
            <a:extLst>
              <a:ext uri="{FF2B5EF4-FFF2-40B4-BE49-F238E27FC236}">
                <a16:creationId xmlns:a16="http://schemas.microsoft.com/office/drawing/2014/main" id="{F7B978C7-9DE8-4AC6-93B7-FA6FBBB4D5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11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 err="1"/>
              <a:t>Cierre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7231</TotalTime>
  <Words>265</Words>
  <Application>Microsoft Office PowerPoint</Application>
  <PresentationFormat>Personalizado</PresentationFormat>
  <Paragraphs>30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DESARROLLO ESTRATEGICO DE TURISMO PRODUCTIVO Y SOSTENIBLE EN LA PARROQUIA DE TABIAZO</vt:lpstr>
      <vt:lpstr>Presentación de PowerPoint</vt:lpstr>
      <vt:lpstr>Presentación de PowerPoint</vt:lpstr>
      <vt:lpstr>Impacto Esperado</vt:lpstr>
      <vt:lpstr>Presentación de PowerPoint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Proyecto</dc:title>
  <dc:creator>Paola Elizabeth Cadena Ortuno</dc:creator>
  <cp:lastModifiedBy>Tomás Patricio Coello Parreño</cp:lastModifiedBy>
  <cp:revision>45</cp:revision>
  <dcterms:modified xsi:type="dcterms:W3CDTF">2022-05-30T15:16:06Z</dcterms:modified>
</cp:coreProperties>
</file>